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71"/>
  </p:normalViewPr>
  <p:slideViewPr>
    <p:cSldViewPr>
      <p:cViewPr>
        <p:scale>
          <a:sx n="50" d="100"/>
          <a:sy n="50" d="100"/>
        </p:scale>
        <p:origin x="144" y="-5696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D503-0205-C84D-80C2-CFAD2CCA02A2}" type="datetimeFigureOut">
              <a:rPr lang="en-US" smtClean="0"/>
              <a:t>7/30/17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BB92-122C-7448-ADB0-BFDF9B99B7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BB92-122C-7448-ADB0-BFDF9B99B7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3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1144328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music visible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sound of the environment is measured by a microphone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environment sound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music recognition by applying Fourier transform to the sound measurements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 of the music spectrum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movements are detected by IMUs mounted on hands and feet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movements measured by the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change their colors and blinking patterns according to the music and the movements of the wearer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 behavior can be configured via android app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Sensor measurements allow generating an LED light show on the fly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Adapting the light show to the dancing moves and music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instead of dancing a predefined choreography is what makes the suit “smart”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STM32F411E discovery board with breadboard shield as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 addressable WS2812 RGB LEDs on arms, legs and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10 x 10 LED display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detection with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microphone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with an android app via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DFRobot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serial Bluetooth module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Bluetooth module uses UART interface  to communicate with the microcontroller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Sensor modules on hands and feet for motion detection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78568" y="33189151"/>
            <a:ext cx="11501518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Schematic setup of the system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4" y="27474110"/>
            <a:ext cx="11616540" cy="5509221"/>
          </a:xfrm>
          <a:prstGeom prst="rect">
            <a:avLst/>
          </a:prstGeom>
          <a:ln>
            <a:noFill/>
          </a:ln>
        </p:spPr>
      </p:pic>
      <p:sp>
        <p:nvSpPr>
          <p:cNvPr id="11" name="CustomShape 2"/>
          <p:cNvSpPr/>
          <p:nvPr/>
        </p:nvSpPr>
        <p:spPr>
          <a:xfrm>
            <a:off x="13780284" y="10900495"/>
            <a:ext cx="1085857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Sensor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compatible custom sensor board hardware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on each sensor board perform 6-axis sensor fusion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pitch, roll and 3-axis acceleration data of each sensor board gets sent to the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over an RS485 based master-slave bus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 app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can select features for body parts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of the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for the color fade function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Display music spectrum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 the blinking pattern of the suit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Always 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Motion detection</a:t>
            </a:r>
          </a:p>
          <a:p>
            <a:pPr marL="343080" indent="-342000"/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15351920" y="17258477"/>
            <a:ext cx="6666058" cy="1500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board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4566102" y="40866365"/>
            <a:ext cx="9286940" cy="890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of the app menus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102" y="12257817"/>
            <a:ext cx="7572428" cy="490933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532" y="28478330"/>
            <a:ext cx="6860868" cy="11423515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9846" y="27440399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40020" y="34935217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284</Words>
  <Application>Microsoft Macintosh PowerPoint</Application>
  <PresentationFormat>Benutzerdefiniert</PresentationFormat>
  <Paragraphs>73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Arial</vt:lpstr>
      <vt:lpstr>Calibri</vt:lpstr>
      <vt:lpstr>DejaVu Sans</vt:lpstr>
      <vt:lpstr>Geneva</vt:lpstr>
      <vt:lpstr>Symbol</vt:lpstr>
      <vt:lpstr>Times New Roman</vt:lpstr>
      <vt:lpstr>Wingdings</vt:lpstr>
      <vt:lpstr>Office Theme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Eric Schmid</cp:lastModifiedBy>
  <cp:revision>48</cp:revision>
  <cp:lastPrinted>2009-07-17T10:14:46Z</cp:lastPrinted>
  <dcterms:created xsi:type="dcterms:W3CDTF">2017-07-23T16:33:04Z</dcterms:created>
  <dcterms:modified xsi:type="dcterms:W3CDTF">2017-07-30T16:51:38Z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